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/>
    <p:restoredTop sz="94628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9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7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9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0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0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5612-6EAD-D341-ACA9-49C5B52B947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8E6F-E67D-D548-8881-9B7B95A7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cid:D55557FC-CBA7-4A47-8114-0A18851DD388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394A-D594-2445-8CD9-B48BD7B1A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1AEAC-69A2-A148-A08D-472DFBCF3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B82AE-C37F-F842-B799-9A69F326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00" y="-188784"/>
            <a:ext cx="12204000" cy="7028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0670" y="5194158"/>
            <a:ext cx="325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2060"/>
                </a:solidFill>
              </a:rPr>
              <a:t>Alan.braybrooke@telford.gov.uk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11283"/>
              </p:ext>
            </p:extLst>
          </p:nvPr>
        </p:nvGraphicFramePr>
        <p:xfrm>
          <a:off x="2198725" y="65406"/>
          <a:ext cx="8968510" cy="4875966"/>
        </p:xfrm>
        <a:graphic>
          <a:graphicData uri="http://schemas.openxmlformats.org/drawingml/2006/table">
            <a:tbl>
              <a:tblPr firstRow="1" firstCol="1" bandRow="1"/>
              <a:tblGrid>
                <a:gridCol w="172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7289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Telford &amp;Wrekin</a:t>
                      </a:r>
                    </a:p>
                    <a:p>
                      <a:pPr marL="9207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Education Service Outcomes: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deliver teaching and learning in outdoor environments to support the development of:</a:t>
                      </a:r>
                    </a:p>
                    <a:p>
                      <a:pPr marL="800089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7648575" algn="l"/>
                        </a:tabLs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happiness, health and self-fulfilment</a:t>
                      </a:r>
                    </a:p>
                    <a:p>
                      <a:pPr marL="800089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7648575" algn="l"/>
                        </a:tabLs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Preparation for work and economic independence</a:t>
                      </a:r>
                    </a:p>
                    <a:p>
                      <a:pPr marL="800089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7648575" algn="l"/>
                        </a:tabLs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Readiness for active stewardship and citizenship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340">
                <a:tc>
                  <a:txBody>
                    <a:bodyPr/>
                    <a:lstStyle/>
                    <a:p>
                      <a:pPr marL="65151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</a:t>
                      </a: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Sky Reach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High Ropes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Arthog Outreach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5151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5151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5151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Arthog Wales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Education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Educational Visits Service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Continuing Professional 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Development for</a:t>
                      </a:r>
                      <a:r>
                        <a:rPr lang="en-GB" sz="900" b="1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Schools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 Centre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&amp; Residential Centre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 Centre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  <a:tab pos="918146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Employer’s Guidance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point for information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Telford Town Park 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Telford and Mid-Shropshire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Near Barmouth, Snowdonia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  <a:tab pos="9181465" algn="l"/>
                        </a:tabLs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Visits System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&amp; accreditation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ropes, climbing wall, woodland, lakes and park 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countryside, heritage,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hills, crags and rivers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Mountains, coasts, lakes and rivers, gorges and crags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  <a:tab pos="918146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Advice &amp; support on all </a:t>
                      </a: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  <a:tab pos="9181465" algn="l"/>
                        </a:tabLs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visit approvals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Learning support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Leadership courses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‘Have a go</a:t>
                      </a:r>
                      <a:r>
                        <a:rPr lang="en-GB" sz="9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sessions’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‘Regular</a:t>
                      </a:r>
                      <a:r>
                        <a:rPr lang="en-GB" sz="9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progressive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Lifestyle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‘Peak experiences’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 changing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  <a:tab pos="918146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for Educational Visit Coordinators, Visit </a:t>
                      </a: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 and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  <a:tab pos="9181465" algn="l"/>
                        </a:tabLs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their supporting staff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Partners: School Improvement Service, Severn Teaching School &amp; John Muir Award 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427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561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METHOD: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First-hand experience…Adventure…Real challenge…Exploring new places…Trying new things…Meeting new people…Having fun with others…Co-operative learning…Enquiry based learning…Physically active…Mentally restful…Achieving own goals…Understanding things go wrong…Problem solving…Looking after yourself...Looking after others…Looking after our environment…Building relationships…Building communities…Raising aspirations…Bespoke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48575" algn="l"/>
                        </a:tabLs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  </a:t>
                      </a:r>
                    </a:p>
                  </a:txBody>
                  <a:tcPr marL="53044" marR="53044" marT="0" marB="0">
                    <a:lnL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07" y="1663119"/>
            <a:ext cx="1356082" cy="9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" descr="cid:D55557FC-CBA7-4A47-8114-0A18851DD388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1"/>
          <a:stretch>
            <a:fillRect/>
          </a:stretch>
        </p:blipFill>
        <p:spPr bwMode="auto">
          <a:xfrm>
            <a:off x="8753176" y="1698614"/>
            <a:ext cx="1072390" cy="8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150" y="5099491"/>
            <a:ext cx="1115246" cy="632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3922" t="17098" r="13529" b="21255"/>
          <a:stretch/>
        </p:blipFill>
        <p:spPr>
          <a:xfrm>
            <a:off x="3659624" y="5058004"/>
            <a:ext cx="1936469" cy="102842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8" y="1713073"/>
            <a:ext cx="1019396" cy="871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352" y="441434"/>
            <a:ext cx="115613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b="1" i="1" dirty="0">
                <a:solidFill>
                  <a:srgbClr val="00B0F0"/>
                </a:solidFill>
              </a:rPr>
              <a:t>‘Securing the best start in life for Children &amp; Young People’</a:t>
            </a:r>
          </a:p>
          <a:p>
            <a:endParaRPr lang="en-GB" b="1" i="1" dirty="0">
              <a:solidFill>
                <a:srgbClr val="00B0F0"/>
              </a:solidFill>
            </a:endParaRPr>
          </a:p>
          <a:p>
            <a:r>
              <a:rPr lang="en-GB" sz="1100" b="1" i="1" dirty="0">
                <a:solidFill>
                  <a:srgbClr val="00B0F0"/>
                </a:solidFill>
              </a:rPr>
              <a:t>T&amp;WC Programme </a:t>
            </a:r>
            <a:r>
              <a:rPr lang="en-GB" sz="1100" b="1" i="1">
                <a:solidFill>
                  <a:srgbClr val="00B0F0"/>
                </a:solidFill>
              </a:rPr>
              <a:t>to protect</a:t>
            </a:r>
            <a:r>
              <a:rPr lang="en-GB" sz="1100" b="1" i="1" dirty="0">
                <a:solidFill>
                  <a:srgbClr val="00B0F0"/>
                </a:solidFill>
              </a:rPr>
              <a:t>, care and invest to create a better Borough </a:t>
            </a:r>
          </a:p>
          <a:p>
            <a:r>
              <a:rPr lang="en-GB" sz="1100" b="1" i="1" dirty="0">
                <a:solidFill>
                  <a:srgbClr val="00B0F0"/>
                </a:solidFill>
              </a:rPr>
              <a:t>2019-23 </a:t>
            </a:r>
          </a:p>
        </p:txBody>
      </p:sp>
    </p:spTree>
    <p:extLst>
      <p:ext uri="{BB962C8B-B14F-4D97-AF65-F5344CB8AC3E}">
        <p14:creationId xmlns:p14="http://schemas.microsoft.com/office/powerpoint/2010/main" val="3096259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316</Words>
  <Application>Microsoft Office PowerPoint</Application>
  <PresentationFormat>Widescreen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Sanders, Julie</dc:creator>
  <cp:lastModifiedBy>Meakin, Angela</cp:lastModifiedBy>
  <cp:revision>34</cp:revision>
  <cp:lastPrinted>2019-02-25T11:00:47Z</cp:lastPrinted>
  <dcterms:created xsi:type="dcterms:W3CDTF">2019-01-04T12:47:39Z</dcterms:created>
  <dcterms:modified xsi:type="dcterms:W3CDTF">2023-11-22T13:27:26Z</dcterms:modified>
</cp:coreProperties>
</file>