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9"/>
  </p:notesMasterIdLst>
  <p:handoutMasterIdLst>
    <p:handoutMasterId r:id="rId10"/>
  </p:handoutMasterIdLst>
  <p:sldIdLst>
    <p:sldId id="256" r:id="rId2"/>
    <p:sldId id="265" r:id="rId3"/>
    <p:sldId id="266" r:id="rId4"/>
    <p:sldId id="271" r:id="rId5"/>
    <p:sldId id="267" r:id="rId6"/>
    <p:sldId id="268" r:id="rId7"/>
    <p:sldId id="270" r:id="rId8"/>
  </p:sldIdLst>
  <p:sldSz cx="9906000" cy="6858000" type="A4"/>
  <p:notesSz cx="7102475" cy="93884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42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851" cy="4687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952" y="0"/>
            <a:ext cx="3077851" cy="4687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4971C-02E5-4193-BA70-4EE72457A1C0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723"/>
            <a:ext cx="3077851" cy="47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952" y="8916723"/>
            <a:ext cx="3077851" cy="47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056A5-45B5-4E16-9B5F-403DC1421D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476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851" cy="4687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952" y="0"/>
            <a:ext cx="3077851" cy="4687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D964B-FC25-4042-9793-F373CB868796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9650" y="704850"/>
            <a:ext cx="508317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917" y="4459112"/>
            <a:ext cx="5680642" cy="42247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723"/>
            <a:ext cx="3077851" cy="47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952" y="8916723"/>
            <a:ext cx="3077851" cy="47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298A4-6E96-4807-933B-D6BF6FF6C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28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7650" y="228600"/>
            <a:ext cx="9421813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28600" y="5354638"/>
            <a:ext cx="9450388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1105" y="4499676"/>
              <a:ext cx="4294795" cy="1016152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862" y="4319027"/>
              <a:ext cx="8281411" cy="1208092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2685" y="4334834"/>
              <a:ext cx="8165573" cy="1101960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5412" y="4316769"/>
              <a:ext cx="4941746" cy="925827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83347-9239-42E7-A89D-CCF4B9C3B0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50071-4E22-43A3-8F2A-810C2331825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47650" y="228600"/>
            <a:ext cx="9421813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28600" y="714375"/>
            <a:ext cx="9450388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1105" y="4501687"/>
              <a:ext cx="4294795" cy="101494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862" y="4318998"/>
              <a:ext cx="8281411" cy="1208906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2685" y="4334786"/>
              <a:ext cx="8165573" cy="1102902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5412" y="4316742"/>
              <a:ext cx="4941746" cy="926979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55EC7-E27A-466E-9022-74EABD42326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969E9-6921-4D77-AF81-4E968A8F033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7650" y="228600"/>
            <a:ext cx="9421813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550025" y="4203700"/>
            <a:ext cx="3116263" cy="714375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838450" y="4075113"/>
            <a:ext cx="6007100" cy="850900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065463" y="4087813"/>
            <a:ext cx="5922962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6078538" y="4073525"/>
            <a:ext cx="3581400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28600" y="4059238"/>
            <a:ext cx="9450388" cy="1328737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20F65-34FA-49C7-B01F-0D325F1EED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48345-1BFC-440D-B43A-C94205381C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2A937-2431-4C0D-A0FC-B27080A022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C1CFC-931D-430B-B41B-837C9EA87F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7650" y="228600"/>
            <a:ext cx="9421813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28600" y="714375"/>
            <a:ext cx="9450388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09154" y="4499677"/>
              <a:ext cx="4295927" cy="1016152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628" y="4319028"/>
              <a:ext cx="8281092" cy="1208091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319" y="4334834"/>
              <a:ext cx="8165105" cy="1101960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996" y="4316769"/>
              <a:ext cx="4939331" cy="925827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C2D23-81D8-4CD0-A3C1-56BB8E5B430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47650" y="228600"/>
            <a:ext cx="9421813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28600" y="714375"/>
            <a:ext cx="9450388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1105" y="4501687"/>
              <a:ext cx="4294795" cy="101494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862" y="4318998"/>
              <a:ext cx="8281411" cy="1208906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2685" y="4334786"/>
              <a:ext cx="8165573" cy="1102902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5412" y="4316742"/>
              <a:ext cx="4941746" cy="926979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8FA69-7F34-4345-8107-295E8E340A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47650" y="228600"/>
            <a:ext cx="9421813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28600" y="5354638"/>
            <a:ext cx="9450388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1105" y="4499676"/>
              <a:ext cx="4294795" cy="1016152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862" y="4319027"/>
              <a:ext cx="8281411" cy="1208092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2685" y="4334834"/>
              <a:ext cx="8165573" cy="1101960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5412" y="4316769"/>
              <a:ext cx="4941746" cy="925827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888EE-3571-46EE-B274-0E2FA6BAEF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7650" y="228600"/>
            <a:ext cx="9421813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8435" name="Group 15"/>
          <p:cNvGrpSpPr>
            <a:grpSpLocks noChangeAspect="1"/>
          </p:cNvGrpSpPr>
          <p:nvPr/>
        </p:nvGrpSpPr>
        <p:grpSpPr bwMode="auto">
          <a:xfrm>
            <a:off x="228600" y="1679575"/>
            <a:ext cx="9450388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09154" y="4499677"/>
              <a:ext cx="4295927" cy="1016152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628" y="4319028"/>
              <a:ext cx="8281092" cy="1208091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319" y="4334834"/>
              <a:ext cx="8165105" cy="1101960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996" y="4316769"/>
              <a:ext cx="4939331" cy="925827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</p:grpSp>
      <p:sp>
        <p:nvSpPr>
          <p:cNvPr id="1843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338138"/>
            <a:ext cx="89154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4350" y="6249988"/>
            <a:ext cx="410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550" y="6249988"/>
            <a:ext cx="410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4350" y="6249988"/>
            <a:ext cx="1258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AAB4E72-9D90-4774-B8C6-16A399646CE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84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44563" y="2674938"/>
            <a:ext cx="802640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80" r:id="rId3"/>
    <p:sldLayoutId id="2147483777" r:id="rId4"/>
    <p:sldLayoutId id="2147483776" r:id="rId5"/>
    <p:sldLayoutId id="2147483775" r:id="rId6"/>
    <p:sldLayoutId id="2147483781" r:id="rId7"/>
    <p:sldLayoutId id="2147483782" r:id="rId8"/>
    <p:sldLayoutId id="2147483783" r:id="rId9"/>
    <p:sldLayoutId id="2147483774" r:id="rId10"/>
    <p:sldLayoutId id="21474837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q3ynB1rji4" TargetMode="External"/><Relationship Id="rId2" Type="http://schemas.openxmlformats.org/officeDocument/2006/relationships/hyperlink" Target="https://en.wikipedia.org/wiki/Albertvill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will@snowsportengland.org.uk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mja4S8gojq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telfordslope?lang=en" TargetMode="External"/><Relationship Id="rId3" Type="http://schemas.openxmlformats.org/officeDocument/2006/relationships/hyperlink" Target="https://www.google.co.uk/search?q=telford+ski+centre+phone&amp;sa=X&amp;ved=0ahUKEwiEz--qs-HWAhUOYVAKHd8kDtUQ6BMInwEwEA" TargetMode="External"/><Relationship Id="rId7" Type="http://schemas.openxmlformats.org/officeDocument/2006/relationships/hyperlink" Target="http://www.telfordandwrekinleisure.co.uk/ski" TargetMode="External"/><Relationship Id="rId12" Type="http://schemas.openxmlformats.org/officeDocument/2006/relationships/hyperlink" Target="https://www.nssw.co.uk/" TargetMode="External"/><Relationship Id="rId2" Type="http://schemas.openxmlformats.org/officeDocument/2006/relationships/hyperlink" Target="https://www.google.co.uk/search?q=telford+ski+centre+address&amp;stick=H4sIAAAAAAAAAOPgE-LWT9c3LEmrMEmysNSSzU620s_JT04syczPgzOsElNSilKLiwHYXvSyLgAAAA&amp;sa=X&amp;ved=0ahUKEwiEz--qs-HWAhUOYVAKHd8kDtUQ6BMInAEwD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igel.Buckley@telford.gov.uk" TargetMode="External"/><Relationship Id="rId11" Type="http://schemas.openxmlformats.org/officeDocument/2006/relationships/hyperlink" Target="http://www.uksnowsports.co.uk/" TargetMode="External"/><Relationship Id="rId5" Type="http://schemas.openxmlformats.org/officeDocument/2006/relationships/hyperlink" Target="mailto:James.Craig@telford.gov.uk" TargetMode="External"/><Relationship Id="rId10" Type="http://schemas.openxmlformats.org/officeDocument/2006/relationships/hyperlink" Target="https://snowsportengland.org.uk/" TargetMode="External"/><Relationship Id="rId4" Type="http://schemas.openxmlformats.org/officeDocument/2006/relationships/hyperlink" Target="mailto:madeleyskicentre@telford.gov.uk" TargetMode="External"/><Relationship Id="rId9" Type="http://schemas.openxmlformats.org/officeDocument/2006/relationships/hyperlink" Target="https://www.skiclub.co.uk/uk-slopes-ma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2513" y="1465263"/>
            <a:ext cx="7800975" cy="1471612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bg1"/>
                </a:solidFill>
              </a:rPr>
              <a:t>Telford Snowboard and Ski Centre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620572" y="476671"/>
            <a:ext cx="3230022" cy="720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669443" y="2655259"/>
            <a:ext cx="1949850" cy="2330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9443" y="6070178"/>
            <a:ext cx="175101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 descr="a co-operative council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049" y="5687528"/>
            <a:ext cx="1197555" cy="110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M:\Leisure Centres\Ski Slope\Marketing &amp; promotions\Marketing 2013\Ski Centre logo 2009 RG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094" y="3077439"/>
            <a:ext cx="4248472" cy="1859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2480" y="1700808"/>
            <a:ext cx="9505056" cy="504056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n-GB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us</a:t>
            </a:r>
          </a:p>
          <a:p>
            <a:pPr eaLnBrk="1" hangingPunct="1">
              <a:defRPr/>
            </a:pPr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authority leisure </a:t>
            </a:r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operating for over 40 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 </a:t>
            </a:r>
          </a:p>
          <a:p>
            <a:pPr eaLnBrk="1" hangingPunct="1">
              <a:defRPr/>
            </a:pPr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meter long dry slope</a:t>
            </a:r>
          </a:p>
          <a:p>
            <a:pPr eaLnBrk="1" hangingPunct="1">
              <a:defRPr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meter nursery slope</a:t>
            </a:r>
          </a:p>
          <a:p>
            <a:pPr eaLnBrk="1" hangingPunct="1">
              <a:defRPr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 site for </a:t>
            </a:r>
            <a:r>
              <a:rPr lang="en-GB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Snowsport</a:t>
            </a:r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England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Qualified/Experienced 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instructors </a:t>
            </a:r>
          </a:p>
          <a:p>
            <a:pPr eaLnBrk="1" hangingPunct="1">
              <a:defRPr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 Blagden, Alpine skier attended 1992 Winter Olympics in 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Albertville"/>
              </a:rPr>
              <a:t>Albertville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GB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France</a:t>
            </a:r>
          </a:p>
          <a:p>
            <a:pPr marL="0" indent="0" eaLnBrk="1" hangingPunct="1">
              <a:buNone/>
              <a:defRPr/>
            </a:pPr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</a:p>
          <a:p>
            <a:pPr eaLnBrk="1" hangingPunct="1">
              <a:defRPr/>
            </a:pPr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- 31 miles from Whitchurch, Tamworth – 56 miles, Chill Factor 51 miles</a:t>
            </a:r>
          </a:p>
          <a:p>
            <a:pPr eaLnBrk="1" hangingPunct="1">
              <a:defRPr/>
            </a:pPr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 - 51 miles from Oswestry,  Tamworth – 69 miles, Chill Factor 68 miles</a:t>
            </a:r>
          </a:p>
          <a:p>
            <a:pPr eaLnBrk="1" hangingPunct="1">
              <a:defRPr/>
            </a:pPr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- 51 miles from Ludlow,  Tamworth – 61 miles, Chill Factor -113 miles</a:t>
            </a:r>
          </a:p>
          <a:p>
            <a:pPr eaLnBrk="1" hangingPunct="1">
              <a:defRPr/>
            </a:pPr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North/East - 13 miles from Newport, Tamworth  36 miles, Chill Factor – 65 miles</a:t>
            </a:r>
          </a:p>
          <a:p>
            <a:pPr marL="0" indent="0" eaLnBrk="1" hangingPunct="1">
              <a:buNone/>
              <a:defRPr/>
            </a:pP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</a:t>
            </a:r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Snow sport England</a:t>
            </a:r>
            <a:endParaRPr lang="en-GB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GB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GB" sz="1200" dirty="0" smtClean="0"/>
          </a:p>
          <a:p>
            <a:pPr marL="0" indent="0" eaLnBrk="1" hangingPunct="1">
              <a:buNone/>
              <a:defRPr/>
            </a:pPr>
            <a:endParaRPr lang="en-GB" sz="1200" dirty="0"/>
          </a:p>
          <a:p>
            <a:pPr marL="0" indent="0" eaLnBrk="1" hangingPunct="1">
              <a:buNone/>
              <a:defRPr/>
            </a:pPr>
            <a:endParaRPr lang="en-GB" sz="1200" dirty="0" smtClean="0"/>
          </a:p>
          <a:p>
            <a:pPr marL="0" indent="0" eaLnBrk="1" hangingPunct="1">
              <a:buNone/>
              <a:defRPr/>
            </a:pPr>
            <a:endParaRPr lang="en-GB" sz="1200" dirty="0" smtClean="0"/>
          </a:p>
          <a:p>
            <a:pPr eaLnBrk="1" hangingPunct="1">
              <a:defRPr/>
            </a:pPr>
            <a:endParaRPr lang="en-GB" dirty="0" smtClean="0"/>
          </a:p>
          <a:p>
            <a:pPr marL="0" indent="0" eaLnBrk="1" hangingPunct="1">
              <a:buFont typeface="Symbol" pitchFamily="18" charset="2"/>
              <a:buNone/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marL="0" indent="0" eaLnBrk="1" hangingPunct="1">
              <a:buFont typeface="Symbol" pitchFamily="18" charset="2"/>
              <a:buNone/>
              <a:defRPr/>
            </a:pPr>
            <a:endParaRPr lang="en-GB" dirty="0" smtClean="0"/>
          </a:p>
          <a:p>
            <a:pPr marL="0" indent="0" eaLnBrk="1" hangingPunct="1">
              <a:buFont typeface="Symbol" pitchFamily="18" charset="2"/>
              <a:buNone/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en-GB" dirty="0" smtClean="0"/>
              <a:t> </a:t>
            </a:r>
          </a:p>
          <a:p>
            <a:pPr eaLnBrk="1" hangingPunct="1">
              <a:defRPr/>
            </a:pPr>
            <a:endParaRPr lang="en-GB" dirty="0"/>
          </a:p>
        </p:txBody>
      </p:sp>
      <p:sp>
        <p:nvSpPr>
          <p:cNvPr id="153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Telford Snowboard &amp; Ski Centre</a:t>
            </a:r>
          </a:p>
        </p:txBody>
      </p:sp>
      <p:pic>
        <p:nvPicPr>
          <p:cNvPr id="1025" name="Picture 1" descr="https://snowsportengland.org.uk/sites/default/files/Screen%20Shot%202016-11-04%20at%2015.21.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56" y="3097769"/>
            <a:ext cx="249258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52737" y="5301208"/>
            <a:ext cx="2319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Luke </a:t>
            </a:r>
            <a:r>
              <a:rPr lang="en-GB" sz="1600" b="1" dirty="0" smtClean="0"/>
              <a:t>Williams SSE</a:t>
            </a:r>
            <a:endParaRPr lang="en-GB" sz="1600" dirty="0"/>
          </a:p>
          <a:p>
            <a:r>
              <a:rPr lang="en-GB" sz="1600" b="1" dirty="0"/>
              <a:t>Events &amp; Campaigns Lead</a:t>
            </a:r>
            <a:endParaRPr lang="en-GB" sz="1600" dirty="0"/>
          </a:p>
          <a:p>
            <a:r>
              <a:rPr lang="en-GB" sz="1600" dirty="0">
                <a:hlinkClick r:id="rId5"/>
              </a:rPr>
              <a:t>luke@snowsportengland.org.uk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4488" y="2366120"/>
            <a:ext cx="7666360" cy="4491880"/>
          </a:xfrm>
        </p:spPr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Barbara Knapp defined  skill as “the learned ability to bring about predetermined results with maximum certainty and often with minimum outlay of time or energy or both” </a:t>
            </a:r>
          </a:p>
          <a:p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experience and value 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 time abroad spent on the slope 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your equipment pro’s/cons 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awareness of mountain environment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Fitness – skills, agility, technique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to ski from £6.50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Tamworth £12 for 55 minutes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Chill Factor £150 for 1 day course</a:t>
            </a:r>
          </a:p>
          <a:p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endParaRPr lang="en-GB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GB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Making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most of skiing educational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visits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James\Pictures\photos\Work\IMG_2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426" y="4221088"/>
            <a:ext cx="356439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9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0552" y="0"/>
            <a:ext cx="8026400" cy="6741368"/>
          </a:xfrm>
        </p:spPr>
        <p:txBody>
          <a:bodyPr/>
          <a:lstStyle/>
          <a:p>
            <a:pPr lvl="0"/>
            <a:endParaRPr lang="en-GB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GB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Ski-Way Code</a:t>
            </a:r>
          </a:p>
          <a:p>
            <a:pPr lvl="0"/>
            <a:r>
              <a:rPr lang="en-GB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</a:t>
            </a: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OTHERS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aware of all skiers around you and do not endanger them. Give priority to skiers downhill of you. When overtaking or crossing the path of another skier, it is your </a:t>
            </a:r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responsibility 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ensure that you do not collide or cause him/her to fall.</a:t>
            </a:r>
          </a:p>
          <a:p>
            <a:pPr lvl="0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OF SPEED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ski within the limits of your ability and be sure you can always stop safely.</a:t>
            </a:r>
          </a:p>
          <a:p>
            <a:pPr lvl="0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OF ROUTE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your route carefully and be prepared to handle changing situations with other skiers/boarders and the mountain itself.</a:t>
            </a:r>
          </a:p>
          <a:p>
            <a:pPr lvl="0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OVERTAKING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allow space for others to make their turns and remember that those ahead of you have right of way. The slower skier/boarder also has right of way.</a:t>
            </a:r>
          </a:p>
          <a:p>
            <a:pPr lvl="0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IN SAFETY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up and down before starting off or entering a </a:t>
            </a:r>
            <a:r>
              <a:rPr lang="en-GB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piste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ensure enough space to avoid the path of other </a:t>
            </a:r>
            <a:r>
              <a:rPr lang="en-GB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piste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users.</a:t>
            </a:r>
          </a:p>
          <a:p>
            <a:pPr lvl="0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STOPPING ON THE PISTE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stop to rest in the middle of a </a:t>
            </a:r>
            <a:r>
              <a:rPr lang="en-GB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piste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on blind corners or sudden drops. Get to the side of the </a:t>
            </a:r>
            <a:r>
              <a:rPr lang="en-GB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piste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where it is safer. After a fall, move quickly to the side.</a:t>
            </a:r>
          </a:p>
          <a:p>
            <a:pPr lvl="0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FOR SIGNS AND MARKINGS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obey signs. They provide vital information for YOU and YOUR safety on the mountain.</a:t>
            </a:r>
          </a:p>
          <a:p>
            <a:pPr lvl="0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AT ACCIDENTS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YOURSELF AT AN ACCIDENT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accident procedures and be prepared to help. Witnesses must provide names and addresses.</a:t>
            </a:r>
          </a:p>
          <a:p>
            <a:pPr marL="0" indent="0">
              <a:buNone/>
            </a:pPr>
            <a:r>
              <a:rPr lang="en-GB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Snowsport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England advises that you remember to never ski alone. Always ski in a group of at least 4 and, in the event of an accident, two people can seek help while the other can remain with the injured person.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74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2480" y="2348880"/>
            <a:ext cx="8026400" cy="4176464"/>
          </a:xfrm>
        </p:spPr>
        <p:txBody>
          <a:bodyPr/>
          <a:lstStyle/>
          <a:p>
            <a:endPara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ASSI/BASI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Level1-4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Instructors &amp; Level 1Tutor</a:t>
            </a:r>
          </a:p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sport participation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Structured t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eaching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rogramme </a:t>
            </a:r>
          </a:p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and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ractical safety advice</a:t>
            </a:r>
          </a:p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Tailor made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chool packages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lexible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arrangements</a:t>
            </a:r>
          </a:p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Eddie the Eagle visits Telford</a:t>
            </a:r>
          </a:p>
          <a:p>
            <a:pPr marL="0" indent="0" algn="ctr">
              <a:buNone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Eddie the Eagle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Telford Snowboard &amp; Ski Centre</a:t>
            </a:r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snowsportengland.org.uk/sites/default/files/regions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1124744"/>
            <a:ext cx="2952750" cy="53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20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74557" y="2732109"/>
            <a:ext cx="4927687" cy="1108521"/>
          </a:xfrm>
        </p:spPr>
        <p:txBody>
          <a:bodyPr/>
          <a:lstStyle/>
          <a:p>
            <a:r>
              <a:rPr lang="en-GB" sz="5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GB" sz="5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" y="116632"/>
            <a:ext cx="3258460" cy="260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392" y="94334"/>
            <a:ext cx="2987144" cy="263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G:\Instructors with students\DSC_0036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" y="3969413"/>
            <a:ext cx="3489174" cy="284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Instructors with students\DSC_00783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72" y="3981546"/>
            <a:ext cx="2376264" cy="282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Instructors with students\DSC_0004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48" y="3981547"/>
            <a:ext cx="3744416" cy="282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:\Instructors with students\DSC_01653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24" y="116632"/>
            <a:ext cx="3339155" cy="261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33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2560" y="1052736"/>
            <a:ext cx="8026400" cy="5400600"/>
          </a:xfrm>
        </p:spPr>
        <p:txBody>
          <a:bodyPr/>
          <a:lstStyle/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Address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Court St,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Madeley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Telford TF7 5DZ</a:t>
            </a:r>
          </a:p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Phone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01952 382688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madeleyskicentre@telford.gov.uk</a:t>
            </a:r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James.Craig@telford.gov.uk</a:t>
            </a:r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Nigel.Buckley@telford.gov.uk</a:t>
            </a:r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web links</a:t>
            </a:r>
          </a:p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http://www.telfordandwrekinleisure.co.uk/ski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https://twitter.com/telfordslope?lang=en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://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www.skiclub.co.uk/uk-slopes-map</a:t>
            </a:r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https://snowsportengland.org.uk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/</a:t>
            </a:r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http://www.uksnowsports.co.uk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/</a:t>
            </a:r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https://www.nssw.co.uk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/</a:t>
            </a:r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338139"/>
            <a:ext cx="8915400" cy="642589"/>
          </a:xfrm>
        </p:spPr>
        <p:txBody>
          <a:bodyPr/>
          <a:lstStyle/>
          <a:p>
            <a:r>
              <a:rPr lang="en-GB" dirty="0" smtClean="0"/>
              <a:t>Contact 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14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2153</TotalTime>
  <Words>196</Words>
  <Application>Microsoft Office PowerPoint</Application>
  <PresentationFormat>A4 Paper (210x297 mm)</PresentationFormat>
  <Paragraphs>93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Waveform</vt:lpstr>
      <vt:lpstr>Telford Snowboard and Ski Centre</vt:lpstr>
      <vt:lpstr>Telford Snowboard &amp; Ski Centre</vt:lpstr>
      <vt:lpstr>Making the most of skiing educational visits</vt:lpstr>
      <vt:lpstr>PowerPoint Presentation</vt:lpstr>
      <vt:lpstr>Role of Telford Snowboard &amp; Ski Centre</vt:lpstr>
      <vt:lpstr>Questions</vt:lpstr>
      <vt:lpstr>Contact us</vt:lpstr>
    </vt:vector>
  </TitlesOfParts>
  <Company>Telford &amp; Wrekin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Telford Snowboard and Ski  Centre Proposal in conjunction with Telford Ski Club</dc:title>
  <dc:creator>Borough of Telford &amp; Wrekin</dc:creator>
  <cp:lastModifiedBy>James</cp:lastModifiedBy>
  <cp:revision>248</cp:revision>
  <cp:lastPrinted>2017-10-09T06:01:28Z</cp:lastPrinted>
  <dcterms:created xsi:type="dcterms:W3CDTF">2012-03-21T12:46:08Z</dcterms:created>
  <dcterms:modified xsi:type="dcterms:W3CDTF">2017-10-09T06:07:51Z</dcterms:modified>
</cp:coreProperties>
</file>